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CE2C54B-F55B-48E0-9F2E-6E140730FFE3}" type="datetimeFigureOut">
              <a:rPr lang="en-US" smtClean="0"/>
              <a:t>9/28/2021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4E1B8D9-7965-4E73-95B5-619CA73BAB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E1B8D9-7965-4E73-95B5-619CA73BAB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E1B8D9-7965-4E73-95B5-619CA73BAB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E1B8D9-7965-4E73-95B5-619CA73BAB3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E1B8D9-7965-4E73-95B5-619CA73BAB3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4E1B8D9-7965-4E73-95B5-619CA73BAB3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4E1B8D9-7965-4E73-95B5-619CA73BAB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4E1B8D9-7965-4E73-95B5-619CA73BAB3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CE2C54B-F55B-48E0-9F2E-6E140730FFE3}" type="datetimeFigureOut">
              <a:rPr lang="en-US" smtClean="0"/>
              <a:t>9/28/2021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4E1B8D9-7965-4E73-95B5-619CA73BAB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CE2C54B-F55B-48E0-9F2E-6E140730FFE3}" type="datetimeFigureOut">
              <a:rPr lang="en-US" smtClean="0"/>
              <a:t>9/28/2021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4E1B8D9-7965-4E73-95B5-619CA73BAB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CE2C54B-F55B-48E0-9F2E-6E140730FFE3}" type="datetimeFigureOut">
              <a:rPr lang="en-US" smtClean="0"/>
              <a:t>9/28/2021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4E1B8D9-7965-4E73-95B5-619CA73BAB3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CE2C54B-F55B-48E0-9F2E-6E140730FFE3}" type="datetimeFigureOut">
              <a:rPr lang="en-US" smtClean="0"/>
              <a:t>9/28/2021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4E1B8D9-7965-4E73-95B5-619CA73BAB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vi.wikipedia.org/wiki/1987" TargetMode="External"/><Relationship Id="rId3" Type="http://schemas.openxmlformats.org/officeDocument/2006/relationships/hyperlink" Target="https://vi.wikipedia.org/wiki/B%E1%BB%99_V%C4%83n_h%C3%B3a,_Th%E1%BB%83_thao_v%C3%A0_Du_l%E1%BB%8Bch_(Vi%E1%BB%87t_Nam)" TargetMode="External"/><Relationship Id="rId7" Type="http://schemas.openxmlformats.org/officeDocument/2006/relationships/hyperlink" Target="https://vi.wikipedia.org/wiki/Hu%C3%A2n_ch%C6%B0%C6%A1ng_%C4%90%E1%BB%99c_l%E1%BA%ADp" TargetMode="External"/><Relationship Id="rId2" Type="http://schemas.openxmlformats.org/officeDocument/2006/relationships/hyperlink" Target="https://vi.wikipedia.org/wiki/Chi%E1%BA%BFn_tranh_Vi%E1%BB%87t_Nam" TargetMode="External"/><Relationship Id="rId1" Type="http://schemas.openxmlformats.org/officeDocument/2006/relationships/slideLayout" Target="../slideLayouts/slideLayout2.xml"/><Relationship Id="rId6" Type="http://schemas.openxmlformats.org/officeDocument/2006/relationships/hyperlink" Target="https://vi.wikipedia.org/wiki/Qu%E1%BB%91c_h%E1%BB%99i_Vi%E1%BB%87t_Nam" TargetMode="External"/><Relationship Id="rId5" Type="http://schemas.openxmlformats.org/officeDocument/2006/relationships/hyperlink" Target="https://vi.wikipedia.org/wiki/%C4%90%E1%BA%A1i_bi%E1%BB%83u_Qu%E1%BB%91c_h%E1%BB%99i" TargetMode="External"/><Relationship Id="rId4" Type="http://schemas.openxmlformats.org/officeDocument/2006/relationships/hyperlink" Target="https://vi.wikipedia.org/wiki/C%E1%BB%99ng_h%C3%B2a_Mi%E1%BB%81n_Nam_Vi%E1%BB%87t_Na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vi.wikipedia.org/wiki/Thanh_ni%C3%AAn_h%C3%A0nh_kh%C3%BAc" TargetMode="External"/><Relationship Id="rId3" Type="http://schemas.openxmlformats.org/officeDocument/2006/relationships/hyperlink" Target="https://vi.wikipedia.org/wiki/1965" TargetMode="External"/><Relationship Id="rId7" Type="http://schemas.openxmlformats.org/officeDocument/2006/relationships/hyperlink" Target="https://vi.wikipedia.org/wiki/1966" TargetMode="External"/><Relationship Id="rId2" Type="http://schemas.openxmlformats.org/officeDocument/2006/relationships/hyperlink" Target="https://vi.wikipedia.org/wiki/L%C6%B0u_H%E1%BB%AFu_Ph%C6%B0%E1%BB%9Bc#cite_note-7" TargetMode="External"/><Relationship Id="rId1" Type="http://schemas.openxmlformats.org/officeDocument/2006/relationships/slideLayout" Target="../slideLayouts/slideLayout2.xml"/><Relationship Id="rId6" Type="http://schemas.openxmlformats.org/officeDocument/2006/relationships/hyperlink" Target="https://vi.wikipedia.org/wiki/Ti%E1%BA%BFn_v%E1%BB%81_S%C3%A0i_G%C3%B2n" TargetMode="External"/><Relationship Id="rId11" Type="http://schemas.openxmlformats.org/officeDocument/2006/relationships/hyperlink" Target="https://vi.wikipedia.org/wiki/1969" TargetMode="External"/><Relationship Id="rId5" Type="http://schemas.openxmlformats.org/officeDocument/2006/relationships/hyperlink" Target="https://vi.wikipedia.org/wiki/1950" TargetMode="External"/><Relationship Id="rId10" Type="http://schemas.openxmlformats.org/officeDocument/2006/relationships/hyperlink" Target="https://vi.wikipedia.org/w/index.php?title=T%C3%ACnh_B%C3%A1c_s%C3%A1ng_%C4%91%E1%BB%9Di_ta&amp;action=edit&amp;redlink=1" TargetMode="External"/><Relationship Id="rId4" Type="http://schemas.openxmlformats.org/officeDocument/2006/relationships/hyperlink" Target="https://vi.wikipedia.org/wiki/Thi%E1%BA%BFu_nhi_th%E1%BA%BF_gi%E1%BB%9Bi_li%C3%AAn_hoan" TargetMode="External"/><Relationship Id="rId9" Type="http://schemas.openxmlformats.org/officeDocument/2006/relationships/hyperlink" Target="https://vi.wikipedia.org/wiki/193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8686800" cy="2590800"/>
          </a:xfrm>
        </p:spPr>
        <p:txBody>
          <a:bodyPr>
            <a:normAutofit/>
          </a:bodyPr>
          <a:lstStyle/>
          <a:p>
            <a:r>
              <a:rPr lang="en-US" sz="4000" dirty="0">
                <a:solidFill>
                  <a:srgbClr val="FF0000"/>
                </a:solidFill>
                <a:effectLst/>
                <a:latin typeface="Times New Roman" pitchFamily="18" charset="0"/>
                <a:cs typeface="Times New Roman" pitchFamily="18" charset="0"/>
              </a:rPr>
              <a:t>TIẾT 4: ÂM NHẠC THƯỜNG THỨC      NHẠC SĨ: LƯU HỮU PHƯỚC</a:t>
            </a:r>
            <a:br>
              <a:rPr lang="en-US" sz="4000" dirty="0">
                <a:solidFill>
                  <a:srgbClr val="FF0000"/>
                </a:solidFill>
                <a:effectLst/>
                <a:latin typeface="Times New Roman" pitchFamily="18" charset="0"/>
                <a:cs typeface="Times New Roman" pitchFamily="18" charset="0"/>
              </a:rPr>
            </a:br>
            <a:r>
              <a:rPr lang="en-US" sz="4000" dirty="0">
                <a:solidFill>
                  <a:srgbClr val="FF0000"/>
                </a:solidFill>
                <a:effectLst/>
                <a:latin typeface="Times New Roman" pitchFamily="18" charset="0"/>
                <a:cs typeface="Times New Roman" pitchFamily="18" charset="0"/>
              </a:rPr>
              <a:t>BÀI HÁT LÊN ĐÀNG</a:t>
            </a:r>
          </a:p>
        </p:txBody>
      </p:sp>
    </p:spTree>
    <p:extLst>
      <p:ext uri="{BB962C8B-B14F-4D97-AF65-F5344CB8AC3E}">
        <p14:creationId xmlns:p14="http://schemas.microsoft.com/office/powerpoint/2010/main" val="2843229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err="1">
                <a:solidFill>
                  <a:schemeClr val="accent3"/>
                </a:solidFill>
                <a:latin typeface="Times New Roman" pitchFamily="18" charset="0"/>
                <a:cs typeface="Times New Roman" pitchFamily="18" charset="0"/>
              </a:rPr>
              <a:t>Lưu</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Hữu</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Phước</a:t>
            </a:r>
            <a:r>
              <a:rPr lang="en-US" dirty="0">
                <a:solidFill>
                  <a:schemeClr val="accent3"/>
                </a:solidFill>
                <a:latin typeface="Times New Roman" pitchFamily="18" charset="0"/>
                <a:cs typeface="Times New Roman" pitchFamily="18" charset="0"/>
              </a:rPr>
              <a:t> (12 </a:t>
            </a:r>
            <a:r>
              <a:rPr lang="en-US" dirty="0" err="1">
                <a:solidFill>
                  <a:schemeClr val="accent3"/>
                </a:solidFill>
                <a:latin typeface="Times New Roman" pitchFamily="18" charset="0"/>
                <a:cs typeface="Times New Roman" pitchFamily="18" charset="0"/>
              </a:rPr>
              <a:t>tháng</a:t>
            </a:r>
            <a:r>
              <a:rPr lang="en-US" dirty="0">
                <a:solidFill>
                  <a:schemeClr val="accent3"/>
                </a:solidFill>
                <a:latin typeface="Times New Roman" pitchFamily="18" charset="0"/>
                <a:cs typeface="Times New Roman" pitchFamily="18" charset="0"/>
              </a:rPr>
              <a:t> 9 </a:t>
            </a:r>
            <a:r>
              <a:rPr lang="en-US" dirty="0" err="1">
                <a:solidFill>
                  <a:schemeClr val="accent3"/>
                </a:solidFill>
                <a:latin typeface="Times New Roman" pitchFamily="18" charset="0"/>
                <a:cs typeface="Times New Roman" pitchFamily="18" charset="0"/>
              </a:rPr>
              <a:t>năm</a:t>
            </a:r>
            <a:r>
              <a:rPr lang="en-US" dirty="0">
                <a:solidFill>
                  <a:schemeClr val="accent3"/>
                </a:solidFill>
                <a:latin typeface="Times New Roman" pitchFamily="18" charset="0"/>
                <a:cs typeface="Times New Roman" pitchFamily="18" charset="0"/>
              </a:rPr>
              <a:t> 1921 – 8 </a:t>
            </a:r>
            <a:r>
              <a:rPr lang="en-US" dirty="0" err="1">
                <a:solidFill>
                  <a:schemeClr val="accent3"/>
                </a:solidFill>
                <a:latin typeface="Times New Roman" pitchFamily="18" charset="0"/>
                <a:cs typeface="Times New Roman" pitchFamily="18" charset="0"/>
              </a:rPr>
              <a:t>tháng</a:t>
            </a:r>
            <a:r>
              <a:rPr lang="en-US" dirty="0">
                <a:solidFill>
                  <a:schemeClr val="accent3"/>
                </a:solidFill>
                <a:latin typeface="Times New Roman" pitchFamily="18" charset="0"/>
                <a:cs typeface="Times New Roman" pitchFamily="18" charset="0"/>
              </a:rPr>
              <a:t> 6 </a:t>
            </a:r>
            <a:r>
              <a:rPr lang="en-US" dirty="0" err="1">
                <a:solidFill>
                  <a:schemeClr val="accent3"/>
                </a:solidFill>
                <a:latin typeface="Times New Roman" pitchFamily="18" charset="0"/>
                <a:cs typeface="Times New Roman" pitchFamily="18" charset="0"/>
              </a:rPr>
              <a:t>năm</a:t>
            </a:r>
            <a:r>
              <a:rPr lang="en-US" dirty="0">
                <a:solidFill>
                  <a:schemeClr val="accent3"/>
                </a:solidFill>
                <a:latin typeface="Times New Roman" pitchFamily="18" charset="0"/>
                <a:cs typeface="Times New Roman" pitchFamily="18" charset="0"/>
              </a:rPr>
              <a:t> 1989) </a:t>
            </a:r>
            <a:r>
              <a:rPr lang="en-US" dirty="0" err="1">
                <a:solidFill>
                  <a:schemeClr val="accent3"/>
                </a:solidFill>
                <a:latin typeface="Times New Roman" pitchFamily="18" charset="0"/>
                <a:cs typeface="Times New Roman" pitchFamily="18" charset="0"/>
              </a:rPr>
              <a:t>là</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một</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nhạc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sĩ</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người</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Việt</a:t>
            </a:r>
            <a:r>
              <a:rPr lang="en-US" dirty="0">
                <a:solidFill>
                  <a:schemeClr val="accent3"/>
                </a:solidFill>
                <a:latin typeface="Times New Roman" pitchFamily="18" charset="0"/>
                <a:cs typeface="Times New Roman" pitchFamily="18" charset="0"/>
              </a:rPr>
              <a:t> Nam. </a:t>
            </a:r>
            <a:r>
              <a:rPr lang="en-US" dirty="0" err="1">
                <a:solidFill>
                  <a:schemeClr val="accent3"/>
                </a:solidFill>
                <a:latin typeface="Times New Roman" pitchFamily="18" charset="0"/>
                <a:cs typeface="Times New Roman" pitchFamily="18" charset="0"/>
              </a:rPr>
              <a:t>Ông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là</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tác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giả</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của</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những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bài</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hát</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có</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tầm</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ảnh</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hưởng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thời</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hlinkClick r:id="rId2" tooltip="Chiến tranh Việt Nam"/>
              </a:rPr>
              <a:t>Chiến</a:t>
            </a:r>
            <a:r>
              <a:rPr lang="en-US" dirty="0">
                <a:solidFill>
                  <a:schemeClr val="accent3"/>
                </a:solidFill>
                <a:latin typeface="Times New Roman" pitchFamily="18" charset="0"/>
                <a:cs typeface="Times New Roman" pitchFamily="18" charset="0"/>
                <a:hlinkClick r:id="rId2" tooltip="Chiến tranh Việt Nam"/>
              </a:rPr>
              <a:t> </a:t>
            </a:r>
            <a:r>
              <a:rPr lang="en-US" dirty="0" err="1">
                <a:solidFill>
                  <a:schemeClr val="accent3"/>
                </a:solidFill>
                <a:latin typeface="Times New Roman" pitchFamily="18" charset="0"/>
                <a:cs typeface="Times New Roman" pitchFamily="18" charset="0"/>
                <a:hlinkClick r:id="rId2" tooltip="Chiến tranh Việt Nam"/>
              </a:rPr>
              <a:t>tranh</a:t>
            </a:r>
            <a:r>
              <a:rPr lang="en-US" dirty="0">
                <a:solidFill>
                  <a:schemeClr val="accent3"/>
                </a:solidFill>
                <a:latin typeface="Times New Roman" pitchFamily="18" charset="0"/>
                <a:cs typeface="Times New Roman" pitchFamily="18" charset="0"/>
                <a:hlinkClick r:id="rId2" tooltip="Chiến tranh Việt Nam"/>
              </a:rPr>
              <a:t> </a:t>
            </a:r>
            <a:r>
              <a:rPr lang="en-US" dirty="0" err="1">
                <a:solidFill>
                  <a:schemeClr val="accent3"/>
                </a:solidFill>
                <a:latin typeface="Times New Roman" pitchFamily="18" charset="0"/>
                <a:cs typeface="Times New Roman" pitchFamily="18" charset="0"/>
                <a:hlinkClick r:id="rId2" tooltip="Chiến tranh Việt Nam"/>
              </a:rPr>
              <a:t>Việt</a:t>
            </a:r>
            <a:r>
              <a:rPr lang="en-US" dirty="0">
                <a:solidFill>
                  <a:schemeClr val="accent3"/>
                </a:solidFill>
                <a:latin typeface="Times New Roman" pitchFamily="18" charset="0"/>
                <a:cs typeface="Times New Roman" pitchFamily="18" charset="0"/>
                <a:hlinkClick r:id="rId2" tooltip="Chiến tranh Việt Nam"/>
              </a:rPr>
              <a:t> Nam</a:t>
            </a:r>
            <a:r>
              <a:rPr lang="en-US" dirty="0">
                <a:solidFill>
                  <a:schemeClr val="accent3"/>
                </a:solidFill>
                <a:latin typeface="Times New Roman" pitchFamily="18" charset="0"/>
                <a:cs typeface="Times New Roman" pitchFamily="18" charset="0"/>
              </a:rPr>
              <a:t>.</a:t>
            </a:r>
          </a:p>
          <a:p>
            <a:r>
              <a:rPr lang="en-US" dirty="0" err="1">
                <a:solidFill>
                  <a:schemeClr val="accent3"/>
                </a:solidFill>
                <a:latin typeface="Times New Roman" pitchFamily="18" charset="0"/>
                <a:cs typeface="Times New Roman" pitchFamily="18" charset="0"/>
              </a:rPr>
              <a:t>Ông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là</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giáo</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sư</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viện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sĩ</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nhà</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lý</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luận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âm</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nhạc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nguyên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Bộ</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trưởng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hlinkClick r:id="rId3" tooltip="Bộ Văn hóa, Thể thao và Du lịch (Việt Nam)"/>
              </a:rPr>
              <a:t>Bộ</a:t>
            </a:r>
            <a:r>
              <a:rPr lang="en-US" dirty="0">
                <a:solidFill>
                  <a:schemeClr val="accent3"/>
                </a:solidFill>
                <a:latin typeface="Times New Roman" pitchFamily="18" charset="0"/>
                <a:cs typeface="Times New Roman" pitchFamily="18" charset="0"/>
                <a:hlinkClick r:id="rId3" tooltip="Bộ Văn hóa, Thể thao và Du lịch (Việt Nam)"/>
              </a:rPr>
              <a:t> </a:t>
            </a:r>
            <a:r>
              <a:rPr lang="en-US" dirty="0" err="1">
                <a:solidFill>
                  <a:schemeClr val="accent3"/>
                </a:solidFill>
                <a:latin typeface="Times New Roman" pitchFamily="18" charset="0"/>
                <a:cs typeface="Times New Roman" pitchFamily="18" charset="0"/>
                <a:hlinkClick r:id="rId3" tooltip="Bộ Văn hóa, Thể thao và Du lịch (Việt Nam)"/>
              </a:rPr>
              <a:t>Thông</a:t>
            </a:r>
            <a:r>
              <a:rPr lang="en-US" dirty="0">
                <a:solidFill>
                  <a:schemeClr val="accent3"/>
                </a:solidFill>
                <a:latin typeface="Times New Roman" pitchFamily="18" charset="0"/>
                <a:cs typeface="Times New Roman" pitchFamily="18" charset="0"/>
                <a:hlinkClick r:id="rId3" tooltip="Bộ Văn hóa, Thể thao và Du lịch (Việt Nam)"/>
              </a:rPr>
              <a:t> tin </a:t>
            </a:r>
            <a:r>
              <a:rPr lang="en-US" dirty="0" err="1">
                <a:solidFill>
                  <a:schemeClr val="accent3"/>
                </a:solidFill>
                <a:latin typeface="Times New Roman" pitchFamily="18" charset="0"/>
                <a:cs typeface="Times New Roman" pitchFamily="18" charset="0"/>
                <a:hlinkClick r:id="rId3" tooltip="Bộ Văn hóa, Thể thao và Du lịch (Việt Nam)"/>
              </a:rPr>
              <a:t>Văn</a:t>
            </a:r>
            <a:r>
              <a:rPr lang="en-US" dirty="0">
                <a:solidFill>
                  <a:schemeClr val="accent3"/>
                </a:solidFill>
                <a:latin typeface="Times New Roman" pitchFamily="18" charset="0"/>
                <a:cs typeface="Times New Roman" pitchFamily="18" charset="0"/>
                <a:hlinkClick r:id="rId3" tooltip="Bộ Văn hóa, Thể thao và Du lịch (Việt Nam)"/>
              </a:rPr>
              <a:t> </a:t>
            </a:r>
            <a:r>
              <a:rPr lang="en-US" dirty="0" err="1">
                <a:solidFill>
                  <a:schemeClr val="accent3"/>
                </a:solidFill>
                <a:latin typeface="Times New Roman" pitchFamily="18" charset="0"/>
                <a:cs typeface="Times New Roman" pitchFamily="18" charset="0"/>
                <a:hlinkClick r:id="rId3" tooltip="Bộ Văn hóa, Thể thao và Du lịch (Việt Nam)"/>
              </a:rPr>
              <a:t>hóa</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của</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hlinkClick r:id="rId4" tooltip="Cộng hòa Miền Nam Việt Nam"/>
              </a:rPr>
              <a:t>Chính</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phủ</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Cách</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mạng</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Lâm</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thời</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Cộng</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hòa</a:t>
            </a:r>
            <a:r>
              <a:rPr lang="en-US" dirty="0">
                <a:solidFill>
                  <a:schemeClr val="accent3"/>
                </a:solidFill>
                <a:latin typeface="Times New Roman" pitchFamily="18" charset="0"/>
                <a:cs typeface="Times New Roman" pitchFamily="18" charset="0"/>
                <a:hlinkClick r:id="rId4" tooltip="Cộng hòa Miền Nam Việt Nam"/>
              </a:rPr>
              <a:t> </a:t>
            </a:r>
            <a:r>
              <a:rPr lang="en-US" dirty="0" err="1">
                <a:solidFill>
                  <a:schemeClr val="accent3"/>
                </a:solidFill>
                <a:latin typeface="Times New Roman" pitchFamily="18" charset="0"/>
                <a:cs typeface="Times New Roman" pitchFamily="18" charset="0"/>
                <a:hlinkClick r:id="rId4" tooltip="Cộng hòa Miền Nam Việt Nam"/>
              </a:rPr>
              <a:t>miền</a:t>
            </a:r>
            <a:r>
              <a:rPr lang="en-US" dirty="0">
                <a:solidFill>
                  <a:schemeClr val="accent3"/>
                </a:solidFill>
                <a:latin typeface="Times New Roman" pitchFamily="18" charset="0"/>
                <a:cs typeface="Times New Roman" pitchFamily="18" charset="0"/>
                <a:hlinkClick r:id="rId4" tooltip="Cộng hòa Miền Nam Việt Nam"/>
              </a:rPr>
              <a:t> Nam </a:t>
            </a:r>
            <a:r>
              <a:rPr lang="en-US" dirty="0" err="1">
                <a:solidFill>
                  <a:schemeClr val="accent3"/>
                </a:solidFill>
                <a:latin typeface="Times New Roman" pitchFamily="18" charset="0"/>
                <a:cs typeface="Times New Roman" pitchFamily="18" charset="0"/>
                <a:hlinkClick r:id="rId4" tooltip="Cộng hòa Miền Nam Việt Nam"/>
              </a:rPr>
              <a:t>Việt</a:t>
            </a:r>
            <a:r>
              <a:rPr lang="en-US" dirty="0">
                <a:solidFill>
                  <a:schemeClr val="accent3"/>
                </a:solidFill>
                <a:latin typeface="Times New Roman" pitchFamily="18" charset="0"/>
                <a:cs typeface="Times New Roman" pitchFamily="18" charset="0"/>
                <a:hlinkClick r:id="rId4" tooltip="Cộng hòa Miền Nam Việt Nam"/>
              </a:rPr>
              <a:t> Nam</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nguyên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hlinkClick r:id="rId5" tooltip="Đại biểu Quốc hội"/>
              </a:rPr>
              <a:t>Đại</a:t>
            </a:r>
            <a:r>
              <a:rPr lang="en-US" dirty="0">
                <a:solidFill>
                  <a:schemeClr val="accent3"/>
                </a:solidFill>
                <a:latin typeface="Times New Roman" pitchFamily="18" charset="0"/>
                <a:cs typeface="Times New Roman" pitchFamily="18" charset="0"/>
                <a:hlinkClick r:id="rId5" tooltip="Đại biểu Quốc hội"/>
              </a:rPr>
              <a:t> </a:t>
            </a:r>
            <a:r>
              <a:rPr lang="en-US" dirty="0" err="1">
                <a:solidFill>
                  <a:schemeClr val="accent3"/>
                </a:solidFill>
                <a:latin typeface="Times New Roman" pitchFamily="18" charset="0"/>
                <a:cs typeface="Times New Roman" pitchFamily="18" charset="0"/>
                <a:hlinkClick r:id="rId5" tooltip="Đại biểu Quốc hội"/>
              </a:rPr>
              <a:t>biểu</a:t>
            </a:r>
            <a:r>
              <a:rPr lang="en-US" dirty="0">
                <a:solidFill>
                  <a:schemeClr val="accent3"/>
                </a:solidFill>
                <a:latin typeface="Times New Roman" pitchFamily="18" charset="0"/>
                <a:cs typeface="Times New Roman" pitchFamily="18" charset="0"/>
                <a:hlinkClick r:id="rId5" tooltip="Đại biểu Quốc hội"/>
              </a:rPr>
              <a:t> </a:t>
            </a:r>
            <a:r>
              <a:rPr lang="en-US" dirty="0" err="1">
                <a:solidFill>
                  <a:schemeClr val="accent3"/>
                </a:solidFill>
                <a:latin typeface="Times New Roman" pitchFamily="18" charset="0"/>
                <a:cs typeface="Times New Roman" pitchFamily="18" charset="0"/>
                <a:hlinkClick r:id="rId5" tooltip="Đại biểu Quốc hội"/>
              </a:rPr>
              <a:t>Quốc</a:t>
            </a:r>
            <a:r>
              <a:rPr lang="en-US" dirty="0">
                <a:solidFill>
                  <a:schemeClr val="accent3"/>
                </a:solidFill>
                <a:latin typeface="Times New Roman" pitchFamily="18" charset="0"/>
                <a:cs typeface="Times New Roman" pitchFamily="18" charset="0"/>
                <a:hlinkClick r:id="rId5" tooltip="Đại biểu Quốc hội"/>
              </a:rPr>
              <a:t> </a:t>
            </a:r>
            <a:r>
              <a:rPr lang="en-US" dirty="0" err="1">
                <a:solidFill>
                  <a:schemeClr val="accent3"/>
                </a:solidFill>
                <a:latin typeface="Times New Roman" pitchFamily="18" charset="0"/>
                <a:cs typeface="Times New Roman" pitchFamily="18" charset="0"/>
                <a:hlinkClick r:id="rId5" tooltip="Đại biểu Quốc hội"/>
              </a:rPr>
              <a:t>hội</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Chủ</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nhiệm</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Ủy</a:t>
            </a:r>
            <a:r>
              <a:rPr lang="en-US" dirty="0">
                <a:solidFill>
                  <a:schemeClr val="accent3"/>
                </a:solidFill>
                <a:latin typeface="Times New Roman" pitchFamily="18" charset="0"/>
                <a:cs typeface="Times New Roman" pitchFamily="18" charset="0"/>
              </a:rPr>
              <a:t> ban </a:t>
            </a:r>
            <a:r>
              <a:rPr lang="en-US" dirty="0" err="1">
                <a:solidFill>
                  <a:schemeClr val="accent3"/>
                </a:solidFill>
                <a:latin typeface="Times New Roman" pitchFamily="18" charset="0"/>
                <a:cs typeface="Times New Roman" pitchFamily="18" charset="0"/>
              </a:rPr>
              <a:t>Văn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hóa</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và</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Giáo</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dục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của</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hlinkClick r:id="rId6" tooltip="Quốc hội Việt Nam"/>
              </a:rPr>
              <a:t>Quốc</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hội</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nước</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Cộng</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hòa</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xã</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hội</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chủ</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nghĩa</a:t>
            </a:r>
            <a:r>
              <a:rPr lang="en-US" dirty="0">
                <a:solidFill>
                  <a:schemeClr val="accent3"/>
                </a:solidFill>
                <a:latin typeface="Times New Roman" pitchFamily="18" charset="0"/>
                <a:cs typeface="Times New Roman" pitchFamily="18" charset="0"/>
                <a:hlinkClick r:id="rId6" tooltip="Quốc hội Việt Nam"/>
              </a:rPr>
              <a:t> </a:t>
            </a:r>
            <a:r>
              <a:rPr lang="en-US" dirty="0" err="1">
                <a:solidFill>
                  <a:schemeClr val="accent3"/>
                </a:solidFill>
                <a:latin typeface="Times New Roman" pitchFamily="18" charset="0"/>
                <a:cs typeface="Times New Roman" pitchFamily="18" charset="0"/>
                <a:hlinkClick r:id="rId6" tooltip="Quốc hội Việt Nam"/>
              </a:rPr>
              <a:t>Việt</a:t>
            </a:r>
            <a:r>
              <a:rPr lang="en-US" dirty="0">
                <a:solidFill>
                  <a:schemeClr val="accent3"/>
                </a:solidFill>
                <a:latin typeface="Times New Roman" pitchFamily="18" charset="0"/>
                <a:cs typeface="Times New Roman" pitchFamily="18" charset="0"/>
                <a:hlinkClick r:id="rId6" tooltip="Quốc hội Việt Nam"/>
              </a:rPr>
              <a:t> Nam</a:t>
            </a:r>
            <a:r>
              <a:rPr lang="en-US" dirty="0">
                <a:solidFill>
                  <a:schemeClr val="accent3"/>
                </a:solidFill>
                <a:latin typeface="Times New Roman" pitchFamily="18" charset="0"/>
                <a:cs typeface="Times New Roman" pitchFamily="18" charset="0"/>
              </a:rPr>
              <a:t>.</a:t>
            </a:r>
          </a:p>
          <a:p>
            <a:pPr lvl="0"/>
            <a:r>
              <a:rPr lang="en-US" dirty="0" err="1">
                <a:solidFill>
                  <a:schemeClr val="accent3"/>
                </a:solidFill>
                <a:latin typeface="Times New Roman" pitchFamily="18" charset="0"/>
                <a:cs typeface="Times New Roman" pitchFamily="18" charset="0"/>
              </a:rPr>
              <a:t>Với</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những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đóng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góp</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của</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Lưu</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Hữu</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Phước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vào</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nền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âm</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nhạc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Việt</a:t>
            </a:r>
            <a:r>
              <a:rPr lang="en-US" dirty="0">
                <a:solidFill>
                  <a:schemeClr val="accent3"/>
                </a:solidFill>
                <a:latin typeface="Times New Roman" pitchFamily="18" charset="0"/>
                <a:cs typeface="Times New Roman" pitchFamily="18" charset="0"/>
              </a:rPr>
              <a:t> Nam, </a:t>
            </a:r>
            <a:r>
              <a:rPr lang="en-US" dirty="0" err="1">
                <a:solidFill>
                  <a:schemeClr val="accent3"/>
                </a:solidFill>
                <a:latin typeface="Times New Roman" pitchFamily="18" charset="0"/>
                <a:cs typeface="Times New Roman" pitchFamily="18" charset="0"/>
              </a:rPr>
              <a:t>ông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đã</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được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Nhà</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nước</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Việt</a:t>
            </a:r>
            <a:r>
              <a:rPr lang="en-US" dirty="0">
                <a:solidFill>
                  <a:schemeClr val="accent3"/>
                </a:solidFill>
                <a:latin typeface="Times New Roman" pitchFamily="18" charset="0"/>
                <a:cs typeface="Times New Roman" pitchFamily="18" charset="0"/>
              </a:rPr>
              <a:t> Nam </a:t>
            </a:r>
            <a:r>
              <a:rPr lang="en-US" dirty="0" err="1">
                <a:solidFill>
                  <a:schemeClr val="accent3"/>
                </a:solidFill>
                <a:latin typeface="Times New Roman" pitchFamily="18" charset="0"/>
                <a:cs typeface="Times New Roman" pitchFamily="18" charset="0"/>
              </a:rPr>
              <a:t>tặng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thưởng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nhiều</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huân</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chương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huy</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chương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trong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đó</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có</a:t>
            </a:r>
            <a:r>
              <a:rPr lang="en-US" dirty="0">
                <a:solidFill>
                  <a:schemeClr val="accent3"/>
                </a:solidFill>
                <a:latin typeface="Times New Roman" pitchFamily="18" charset="0"/>
                <a:cs typeface="Times New Roman" pitchFamily="18" charset="0"/>
              </a:rPr>
              <a:t> </a:t>
            </a:r>
            <a:r>
              <a:rPr lang="en-US" u="sng" dirty="0" err="1">
                <a:solidFill>
                  <a:schemeClr val="accent3"/>
                </a:solidFill>
                <a:latin typeface="Times New Roman" pitchFamily="18" charset="0"/>
                <a:cs typeface="Times New Roman" pitchFamily="18" charset="0"/>
                <a:hlinkClick r:id="rId7" tooltip="Huân chương Độc lập"/>
              </a:rPr>
              <a:t>Huân</a:t>
            </a:r>
            <a:r>
              <a:rPr lang="en-US" u="sng" dirty="0">
                <a:solidFill>
                  <a:schemeClr val="accent3"/>
                </a:solidFill>
                <a:latin typeface="Times New Roman" pitchFamily="18" charset="0"/>
                <a:cs typeface="Times New Roman" pitchFamily="18" charset="0"/>
                <a:hlinkClick r:id="rId7" tooltip="Huân chương Độc lập"/>
              </a:rPr>
              <a:t> </a:t>
            </a:r>
            <a:r>
              <a:rPr lang="en-US" u="sng" dirty="0" err="1">
                <a:solidFill>
                  <a:schemeClr val="accent3"/>
                </a:solidFill>
                <a:latin typeface="Times New Roman" pitchFamily="18" charset="0"/>
                <a:cs typeface="Times New Roman" pitchFamily="18" charset="0"/>
                <a:hlinkClick r:id="rId7" tooltip="Huân chương Độc lập"/>
              </a:rPr>
              <a:t>chương</a:t>
            </a:r>
            <a:r>
              <a:rPr lang="en-US" u="sng" dirty="0">
                <a:solidFill>
                  <a:schemeClr val="accent3"/>
                </a:solidFill>
                <a:latin typeface="Times New Roman" pitchFamily="18" charset="0"/>
                <a:cs typeface="Times New Roman" pitchFamily="18" charset="0"/>
                <a:hlinkClick r:id="rId7" tooltip="Huân chương Độc lập"/>
              </a:rPr>
              <a:t> </a:t>
            </a:r>
            <a:r>
              <a:rPr lang="en-US" u="sng" dirty="0" err="1">
                <a:solidFill>
                  <a:schemeClr val="accent3"/>
                </a:solidFill>
                <a:latin typeface="Times New Roman" pitchFamily="18" charset="0"/>
                <a:cs typeface="Times New Roman" pitchFamily="18" charset="0"/>
                <a:hlinkClick r:id="rId7" tooltip="Huân chương Độc lập"/>
              </a:rPr>
              <a:t>Độc</a:t>
            </a:r>
            <a:r>
              <a:rPr lang="en-US" u="sng" dirty="0">
                <a:solidFill>
                  <a:schemeClr val="accent3"/>
                </a:solidFill>
                <a:latin typeface="Times New Roman" pitchFamily="18" charset="0"/>
                <a:cs typeface="Times New Roman" pitchFamily="18" charset="0"/>
                <a:hlinkClick r:id="rId7" tooltip="Huân chương Độc lập"/>
              </a:rPr>
              <a:t> </a:t>
            </a:r>
            <a:r>
              <a:rPr lang="en-US" u="sng" dirty="0" err="1">
                <a:solidFill>
                  <a:schemeClr val="accent3"/>
                </a:solidFill>
                <a:latin typeface="Times New Roman" pitchFamily="18" charset="0"/>
                <a:cs typeface="Times New Roman" pitchFamily="18" charset="0"/>
                <a:hlinkClick r:id="rId7" tooltip="Huân chương Độc lập"/>
              </a:rPr>
              <a:t>lập</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hạng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nhất</a:t>
            </a:r>
            <a:r>
              <a:rPr lang="en-US" dirty="0">
                <a:solidFill>
                  <a:schemeClr val="accent3"/>
                </a:solidFill>
                <a:latin typeface="Times New Roman" pitchFamily="18" charset="0"/>
                <a:cs typeface="Times New Roman" pitchFamily="18" charset="0"/>
              </a:rPr>
              <a:t> (</a:t>
            </a:r>
            <a:r>
              <a:rPr lang="en-US" u="sng" dirty="0">
                <a:solidFill>
                  <a:schemeClr val="accent3"/>
                </a:solidFill>
                <a:latin typeface="Times New Roman" pitchFamily="18" charset="0"/>
                <a:cs typeface="Times New Roman" pitchFamily="18" charset="0"/>
                <a:hlinkClick r:id="rId8" tooltip="1987"/>
              </a:rPr>
              <a:t>1987</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giải</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thưởng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Hồ</a:t>
            </a:r>
            <a:r>
              <a:rPr lang="en-US" dirty="0">
                <a:solidFill>
                  <a:schemeClr val="accent3"/>
                </a:solidFill>
                <a:latin typeface="Times New Roman" pitchFamily="18" charset="0"/>
                <a:cs typeface="Times New Roman" pitchFamily="18" charset="0"/>
              </a:rPr>
              <a:t> Chon </a:t>
            </a:r>
            <a:r>
              <a:rPr lang="en-US" dirty="0" err="1">
                <a:solidFill>
                  <a:schemeClr val="accent3"/>
                </a:solidFill>
                <a:latin typeface="Times New Roman" pitchFamily="18" charset="0"/>
                <a:cs typeface="Times New Roman" pitchFamily="18" charset="0"/>
              </a:rPr>
              <a:t>sông</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gấm</a:t>
            </a:r>
            <a:r>
              <a:rPr lang="en-US" dirty="0">
                <a:solidFill>
                  <a:schemeClr val="accent3"/>
                </a:solidFill>
                <a:latin typeface="Times New Roman" pitchFamily="18" charset="0"/>
                <a:cs typeface="Times New Roman" pitchFamily="18" charset="0"/>
              </a:rPr>
              <a:t> </a:t>
            </a:r>
            <a:r>
              <a:rPr lang="en-US" dirty="0" err="1">
                <a:solidFill>
                  <a:schemeClr val="accent3"/>
                </a:solidFill>
                <a:latin typeface="Times New Roman" pitchFamily="18" charset="0"/>
                <a:cs typeface="Times New Roman" pitchFamily="18" charset="0"/>
              </a:rPr>
              <a:t>vóc</a:t>
            </a:r>
            <a:endParaRPr lang="en-US" dirty="0">
              <a:solidFill>
                <a:schemeClr val="accent3"/>
              </a:solidFill>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I. GIỚI THIỆU NHẠC SĨ</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96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2400"/>
            <a:ext cx="8839200" cy="5854891"/>
          </a:xfrm>
        </p:spPr>
        <p:txBody>
          <a:bodyPr>
            <a:normAutofit/>
          </a:bodyPr>
          <a:lstStyle/>
          <a:p>
            <a:pPr marL="109728" lvl="0" indent="0">
              <a:buNone/>
            </a:pPr>
            <a:r>
              <a:rPr lang="en-US" sz="2400" dirty="0" smtClean="0">
                <a:solidFill>
                  <a:srgbClr val="C00000"/>
                </a:solidFill>
                <a:latin typeface="Times New Roman" pitchFamily="18" charset="0"/>
                <a:cs typeface="Times New Roman" pitchFamily="18" charset="0"/>
              </a:rPr>
              <a:t>  TÁC PHẨM TIÊU BIỂU</a:t>
            </a:r>
            <a:endParaRPr lang="en-US" sz="2400" dirty="0">
              <a:latin typeface="Times New Roman" pitchFamily="18" charset="0"/>
              <a:cs typeface="Times New Roman" pitchFamily="18" charset="0"/>
            </a:endParaRPr>
          </a:p>
          <a:p>
            <a:pPr lvl="0"/>
            <a:r>
              <a:rPr lang="en-US" sz="2400" dirty="0" err="1" smtClean="0">
                <a:solidFill>
                  <a:schemeClr val="accent3"/>
                </a:solidFill>
                <a:latin typeface="Times New Roman" pitchFamily="18" charset="0"/>
                <a:cs typeface="Times New Roman" pitchFamily="18" charset="0"/>
              </a:rPr>
              <a:t>Nông</a:t>
            </a:r>
            <a:r>
              <a:rPr lang="en-US" sz="2400" dirty="0" smtClean="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dân</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vươn</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mình</a:t>
            </a:r>
            <a:endParaRPr lang="en-US" sz="2400" dirty="0">
              <a:solidFill>
                <a:schemeClr val="accent3"/>
              </a:solidFill>
              <a:latin typeface="Times New Roman" pitchFamily="18" charset="0"/>
              <a:cs typeface="Times New Roman" pitchFamily="18" charset="0"/>
            </a:endParaRPr>
          </a:p>
          <a:p>
            <a:pPr lvl="0"/>
            <a:r>
              <a:rPr lang="en-US" sz="2400" dirty="0">
                <a:solidFill>
                  <a:schemeClr val="accent3"/>
                </a:solidFill>
                <a:latin typeface="Times New Roman" pitchFamily="18" charset="0"/>
                <a:cs typeface="Times New Roman" pitchFamily="18" charset="0"/>
              </a:rPr>
              <a:t>Reo </a:t>
            </a:r>
            <a:r>
              <a:rPr lang="en-US" sz="2400" dirty="0" err="1">
                <a:solidFill>
                  <a:schemeClr val="accent3"/>
                </a:solidFill>
                <a:latin typeface="Times New Roman" pitchFamily="18" charset="0"/>
                <a:cs typeface="Times New Roman" pitchFamily="18" charset="0"/>
              </a:rPr>
              <a:t>vang</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bình</a:t>
            </a:r>
            <a:r>
              <a:rPr lang="en-US" sz="2400" dirty="0">
                <a:solidFill>
                  <a:schemeClr val="accent3"/>
                </a:solidFill>
                <a:latin typeface="Times New Roman" pitchFamily="18" charset="0"/>
                <a:cs typeface="Times New Roman" pitchFamily="18" charset="0"/>
              </a:rPr>
              <a:t> minh</a:t>
            </a:r>
          </a:p>
          <a:p>
            <a:pPr lvl="0"/>
            <a:r>
              <a:rPr lang="en-US" sz="2400" dirty="0" err="1">
                <a:solidFill>
                  <a:schemeClr val="accent3"/>
                </a:solidFill>
                <a:latin typeface="Times New Roman" pitchFamily="18" charset="0"/>
                <a:cs typeface="Times New Roman" pitchFamily="18" charset="0"/>
              </a:rPr>
              <a:t>Thanh</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niên</a:t>
            </a:r>
            <a:r>
              <a:rPr lang="en-US" sz="2400" dirty="0">
                <a:solidFill>
                  <a:schemeClr val="accent3"/>
                </a:solidFill>
                <a:latin typeface="Times New Roman" pitchFamily="18" charset="0"/>
                <a:cs typeface="Times New Roman" pitchFamily="18" charset="0"/>
              </a:rPr>
              <a:t> 3 </a:t>
            </a:r>
            <a:r>
              <a:rPr lang="en-US" sz="2400" dirty="0" err="1">
                <a:solidFill>
                  <a:schemeClr val="accent3"/>
                </a:solidFill>
                <a:latin typeface="Times New Roman" pitchFamily="18" charset="0"/>
                <a:cs typeface="Times New Roman" pitchFamily="18" charset="0"/>
              </a:rPr>
              <a:t>sẵn</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sàng</a:t>
            </a:r>
            <a:r>
              <a:rPr lang="en-US" sz="2400" baseline="30000" dirty="0">
                <a:solidFill>
                  <a:schemeClr val="accent3"/>
                </a:solidFill>
                <a:latin typeface="Times New Roman" pitchFamily="18" charset="0"/>
                <a:cs typeface="Times New Roman" pitchFamily="18" charset="0"/>
                <a:hlinkClick r:id="rId2"/>
              </a:rPr>
              <a:t>[7]</a:t>
            </a:r>
            <a:r>
              <a:rPr lang="en-US" sz="2400" dirty="0">
                <a:solidFill>
                  <a:schemeClr val="accent3"/>
                </a:solidFill>
                <a:latin typeface="Times New Roman" pitchFamily="18" charset="0"/>
                <a:cs typeface="Times New Roman" pitchFamily="18" charset="0"/>
              </a:rPr>
              <a:t> (</a:t>
            </a:r>
            <a:r>
              <a:rPr lang="en-US" sz="2400" dirty="0">
                <a:solidFill>
                  <a:schemeClr val="accent3"/>
                </a:solidFill>
                <a:latin typeface="Times New Roman" pitchFamily="18" charset="0"/>
                <a:cs typeface="Times New Roman" pitchFamily="18" charset="0"/>
                <a:hlinkClick r:id="rId3" tooltip="1965"/>
              </a:rPr>
              <a:t>1965</a:t>
            </a:r>
            <a:r>
              <a:rPr lang="en-US" sz="2400" dirty="0">
                <a:solidFill>
                  <a:schemeClr val="accent3"/>
                </a:solidFill>
                <a:latin typeface="Times New Roman" pitchFamily="18" charset="0"/>
                <a:cs typeface="Times New Roman" pitchFamily="18" charset="0"/>
              </a:rPr>
              <a:t>)</a:t>
            </a:r>
          </a:p>
          <a:p>
            <a:pPr lvl="0"/>
            <a:r>
              <a:rPr lang="en-US" sz="2400" dirty="0" err="1">
                <a:solidFill>
                  <a:schemeClr val="accent3"/>
                </a:solidFill>
                <a:latin typeface="Times New Roman" pitchFamily="18" charset="0"/>
                <a:cs typeface="Times New Roman" pitchFamily="18" charset="0"/>
                <a:hlinkClick r:id="rId4" tooltip="Thiếu nhi thế giới liên hoan"/>
              </a:rPr>
              <a:t>Thiếu</a:t>
            </a:r>
            <a:r>
              <a:rPr lang="en-US" sz="2400" dirty="0">
                <a:solidFill>
                  <a:schemeClr val="accent3"/>
                </a:solidFill>
                <a:latin typeface="Times New Roman" pitchFamily="18" charset="0"/>
                <a:cs typeface="Times New Roman" pitchFamily="18" charset="0"/>
                <a:hlinkClick r:id="rId4" tooltip="Thiếu nhi thế giới liên hoan"/>
              </a:rPr>
              <a:t> </a:t>
            </a:r>
            <a:r>
              <a:rPr lang="en-US" sz="2400" dirty="0" err="1">
                <a:solidFill>
                  <a:schemeClr val="accent3"/>
                </a:solidFill>
                <a:latin typeface="Times New Roman" pitchFamily="18" charset="0"/>
                <a:cs typeface="Times New Roman" pitchFamily="18" charset="0"/>
                <a:hlinkClick r:id="rId4" tooltip="Thiếu nhi thế giới liên hoan"/>
              </a:rPr>
              <a:t>nhi</a:t>
            </a:r>
            <a:r>
              <a:rPr lang="en-US" sz="2400" dirty="0">
                <a:solidFill>
                  <a:schemeClr val="accent3"/>
                </a:solidFill>
                <a:latin typeface="Times New Roman" pitchFamily="18" charset="0"/>
                <a:cs typeface="Times New Roman" pitchFamily="18" charset="0"/>
                <a:hlinkClick r:id="rId4" tooltip="Thiếu nhi thế giới liên hoan"/>
              </a:rPr>
              <a:t> </a:t>
            </a:r>
            <a:r>
              <a:rPr lang="en-US" sz="2400" dirty="0" err="1">
                <a:solidFill>
                  <a:schemeClr val="accent3"/>
                </a:solidFill>
                <a:latin typeface="Times New Roman" pitchFamily="18" charset="0"/>
                <a:cs typeface="Times New Roman" pitchFamily="18" charset="0"/>
                <a:hlinkClick r:id="rId4" tooltip="Thiếu nhi thế giới liên hoan"/>
              </a:rPr>
              <a:t>thế</a:t>
            </a:r>
            <a:r>
              <a:rPr lang="en-US" sz="2400" dirty="0">
                <a:solidFill>
                  <a:schemeClr val="accent3"/>
                </a:solidFill>
                <a:latin typeface="Times New Roman" pitchFamily="18" charset="0"/>
                <a:cs typeface="Times New Roman" pitchFamily="18" charset="0"/>
                <a:hlinkClick r:id="rId4" tooltip="Thiếu nhi thế giới liên hoan"/>
              </a:rPr>
              <a:t> </a:t>
            </a:r>
            <a:r>
              <a:rPr lang="en-US" sz="2400" dirty="0" err="1">
                <a:solidFill>
                  <a:schemeClr val="accent3"/>
                </a:solidFill>
                <a:latin typeface="Times New Roman" pitchFamily="18" charset="0"/>
                <a:cs typeface="Times New Roman" pitchFamily="18" charset="0"/>
                <a:hlinkClick r:id="rId4" tooltip="Thiếu nhi thế giới liên hoan"/>
              </a:rPr>
              <a:t>giới</a:t>
            </a:r>
            <a:r>
              <a:rPr lang="en-US" sz="2400" dirty="0">
                <a:solidFill>
                  <a:schemeClr val="accent3"/>
                </a:solidFill>
                <a:latin typeface="Times New Roman" pitchFamily="18" charset="0"/>
                <a:cs typeface="Times New Roman" pitchFamily="18" charset="0"/>
                <a:hlinkClick r:id="rId4" tooltip="Thiếu nhi thế giới liên hoan"/>
              </a:rPr>
              <a:t> </a:t>
            </a:r>
            <a:r>
              <a:rPr lang="en-US" sz="2400" dirty="0" err="1">
                <a:solidFill>
                  <a:schemeClr val="accent3"/>
                </a:solidFill>
                <a:latin typeface="Times New Roman" pitchFamily="18" charset="0"/>
                <a:cs typeface="Times New Roman" pitchFamily="18" charset="0"/>
                <a:hlinkClick r:id="rId4" tooltip="Thiếu nhi thế giới liên hoan"/>
              </a:rPr>
              <a:t>liên</a:t>
            </a:r>
            <a:r>
              <a:rPr lang="en-US" sz="2400" dirty="0">
                <a:solidFill>
                  <a:schemeClr val="accent3"/>
                </a:solidFill>
                <a:latin typeface="Times New Roman" pitchFamily="18" charset="0"/>
                <a:cs typeface="Times New Roman" pitchFamily="18" charset="0"/>
                <a:hlinkClick r:id="rId4" tooltip="Thiếu nhi thế giới liên hoan"/>
              </a:rPr>
              <a:t> </a:t>
            </a:r>
            <a:r>
              <a:rPr lang="en-US" sz="2400" dirty="0" err="1">
                <a:solidFill>
                  <a:schemeClr val="accent3"/>
                </a:solidFill>
                <a:latin typeface="Times New Roman" pitchFamily="18" charset="0"/>
                <a:cs typeface="Times New Roman" pitchFamily="18" charset="0"/>
                <a:hlinkClick r:id="rId4" tooltip="Thiếu nhi thế giới liên hoan"/>
              </a:rPr>
              <a:t>hoan</a:t>
            </a:r>
            <a:r>
              <a:rPr lang="en-US" sz="2400" dirty="0">
                <a:solidFill>
                  <a:schemeClr val="accent3"/>
                </a:solidFill>
                <a:latin typeface="Times New Roman" pitchFamily="18" charset="0"/>
                <a:cs typeface="Times New Roman" pitchFamily="18" charset="0"/>
              </a:rPr>
              <a:t> (</a:t>
            </a:r>
            <a:r>
              <a:rPr lang="en-US" sz="2400" dirty="0">
                <a:solidFill>
                  <a:schemeClr val="accent3"/>
                </a:solidFill>
                <a:latin typeface="Times New Roman" pitchFamily="18" charset="0"/>
                <a:cs typeface="Times New Roman" pitchFamily="18" charset="0"/>
                <a:hlinkClick r:id="rId5" tooltip="1950"/>
              </a:rPr>
              <a:t>1950</a:t>
            </a:r>
            <a:r>
              <a:rPr lang="en-US" sz="2400" dirty="0">
                <a:solidFill>
                  <a:schemeClr val="accent3"/>
                </a:solidFill>
                <a:latin typeface="Times New Roman" pitchFamily="18" charset="0"/>
                <a:cs typeface="Times New Roman" pitchFamily="18" charset="0"/>
              </a:rPr>
              <a:t>)</a:t>
            </a:r>
          </a:p>
          <a:p>
            <a:pPr lvl="0"/>
            <a:r>
              <a:rPr lang="en-US" sz="2400" dirty="0" err="1">
                <a:solidFill>
                  <a:schemeClr val="accent3"/>
                </a:solidFill>
                <a:latin typeface="Times New Roman" pitchFamily="18" charset="0"/>
                <a:cs typeface="Times New Roman" pitchFamily="18" charset="0"/>
              </a:rPr>
              <a:t>Tấm</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ảnh</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Bác</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Hồ</a:t>
            </a:r>
            <a:endParaRPr lang="en-US" sz="2400" dirty="0">
              <a:solidFill>
                <a:schemeClr val="accent3"/>
              </a:solidFill>
              <a:latin typeface="Times New Roman" pitchFamily="18" charset="0"/>
              <a:cs typeface="Times New Roman" pitchFamily="18" charset="0"/>
            </a:endParaRPr>
          </a:p>
          <a:p>
            <a:pPr lvl="0"/>
            <a:r>
              <a:rPr lang="en-US" sz="2400" dirty="0" err="1">
                <a:solidFill>
                  <a:schemeClr val="accent3"/>
                </a:solidFill>
                <a:latin typeface="Times New Roman" pitchFamily="18" charset="0"/>
                <a:cs typeface="Times New Roman" pitchFamily="18" charset="0"/>
                <a:hlinkClick r:id="rId6" tooltip="Tiến về Sài Gòn"/>
              </a:rPr>
              <a:t>Tiến</a:t>
            </a:r>
            <a:r>
              <a:rPr lang="en-US" sz="2400" dirty="0">
                <a:solidFill>
                  <a:schemeClr val="accent3"/>
                </a:solidFill>
                <a:latin typeface="Times New Roman" pitchFamily="18" charset="0"/>
                <a:cs typeface="Times New Roman" pitchFamily="18" charset="0"/>
                <a:hlinkClick r:id="rId6" tooltip="Tiến về Sài Gòn"/>
              </a:rPr>
              <a:t> </a:t>
            </a:r>
            <a:r>
              <a:rPr lang="en-US" sz="2400" dirty="0" err="1">
                <a:solidFill>
                  <a:schemeClr val="accent3"/>
                </a:solidFill>
                <a:latin typeface="Times New Roman" pitchFamily="18" charset="0"/>
                <a:cs typeface="Times New Roman" pitchFamily="18" charset="0"/>
                <a:hlinkClick r:id="rId6" tooltip="Tiến về Sài Gòn"/>
              </a:rPr>
              <a:t>về</a:t>
            </a:r>
            <a:r>
              <a:rPr lang="en-US" sz="2400" dirty="0">
                <a:solidFill>
                  <a:schemeClr val="accent3"/>
                </a:solidFill>
                <a:latin typeface="Times New Roman" pitchFamily="18" charset="0"/>
                <a:cs typeface="Times New Roman" pitchFamily="18" charset="0"/>
                <a:hlinkClick r:id="rId6" tooltip="Tiến về Sài Gòn"/>
              </a:rPr>
              <a:t> </a:t>
            </a:r>
            <a:r>
              <a:rPr lang="en-US" sz="2400" dirty="0" err="1">
                <a:solidFill>
                  <a:schemeClr val="accent3"/>
                </a:solidFill>
                <a:latin typeface="Times New Roman" pitchFamily="18" charset="0"/>
                <a:cs typeface="Times New Roman" pitchFamily="18" charset="0"/>
                <a:hlinkClick r:id="rId6" tooltip="Tiến về Sài Gòn"/>
              </a:rPr>
              <a:t>Sài</a:t>
            </a:r>
            <a:r>
              <a:rPr lang="en-US" sz="2400" dirty="0">
                <a:solidFill>
                  <a:schemeClr val="accent3"/>
                </a:solidFill>
                <a:latin typeface="Times New Roman" pitchFamily="18" charset="0"/>
                <a:cs typeface="Times New Roman" pitchFamily="18" charset="0"/>
                <a:hlinkClick r:id="rId6" tooltip="Tiến về Sài Gòn"/>
              </a:rPr>
              <a:t> </a:t>
            </a:r>
            <a:r>
              <a:rPr lang="en-US" sz="2400" dirty="0" err="1">
                <a:solidFill>
                  <a:schemeClr val="accent3"/>
                </a:solidFill>
                <a:latin typeface="Times New Roman" pitchFamily="18" charset="0"/>
                <a:cs typeface="Times New Roman" pitchFamily="18" charset="0"/>
                <a:hlinkClick r:id="rId6" tooltip="Tiến về Sài Gòn"/>
              </a:rPr>
              <a:t>Gòn</a:t>
            </a:r>
            <a:r>
              <a:rPr lang="en-US" sz="2400" dirty="0">
                <a:solidFill>
                  <a:schemeClr val="accent3"/>
                </a:solidFill>
                <a:latin typeface="Times New Roman" pitchFamily="18" charset="0"/>
                <a:cs typeface="Times New Roman" pitchFamily="18" charset="0"/>
              </a:rPr>
              <a:t> (</a:t>
            </a:r>
            <a:r>
              <a:rPr lang="en-US" sz="2400" dirty="0">
                <a:solidFill>
                  <a:schemeClr val="accent3"/>
                </a:solidFill>
                <a:latin typeface="Times New Roman" pitchFamily="18" charset="0"/>
                <a:cs typeface="Times New Roman" pitchFamily="18" charset="0"/>
                <a:hlinkClick r:id="rId7" tooltip="1966"/>
              </a:rPr>
              <a:t>1966</a:t>
            </a:r>
            <a:r>
              <a:rPr lang="en-US" sz="2400" dirty="0">
                <a:solidFill>
                  <a:schemeClr val="accent3"/>
                </a:solidFill>
                <a:latin typeface="Times New Roman" pitchFamily="18" charset="0"/>
                <a:cs typeface="Times New Roman" pitchFamily="18" charset="0"/>
              </a:rPr>
              <a:t>)</a:t>
            </a:r>
          </a:p>
          <a:p>
            <a:pPr lvl="0"/>
            <a:r>
              <a:rPr lang="en-US" sz="2400" dirty="0" err="1">
                <a:solidFill>
                  <a:schemeClr val="accent3"/>
                </a:solidFill>
                <a:latin typeface="Times New Roman" pitchFamily="18" charset="0"/>
                <a:cs typeface="Times New Roman" pitchFamily="18" charset="0"/>
                <a:hlinkClick r:id="rId8" tooltip="Thanh niên hành khúc"/>
              </a:rPr>
              <a:t>Tiếng</a:t>
            </a:r>
            <a:r>
              <a:rPr lang="en-US" sz="2400" dirty="0">
                <a:solidFill>
                  <a:schemeClr val="accent3"/>
                </a:solidFill>
                <a:latin typeface="Times New Roman" pitchFamily="18" charset="0"/>
                <a:cs typeface="Times New Roman" pitchFamily="18" charset="0"/>
                <a:hlinkClick r:id="rId8" tooltip="Thanh niên hành khúc"/>
              </a:rPr>
              <a:t> </a:t>
            </a:r>
            <a:r>
              <a:rPr lang="en-US" sz="2400" dirty="0" err="1">
                <a:solidFill>
                  <a:schemeClr val="accent3"/>
                </a:solidFill>
                <a:latin typeface="Times New Roman" pitchFamily="18" charset="0"/>
                <a:cs typeface="Times New Roman" pitchFamily="18" charset="0"/>
                <a:hlinkClick r:id="rId8" tooltip="Thanh niên hành khúc"/>
              </a:rPr>
              <a:t>gọi</a:t>
            </a:r>
            <a:r>
              <a:rPr lang="en-US" sz="2400" dirty="0">
                <a:solidFill>
                  <a:schemeClr val="accent3"/>
                </a:solidFill>
                <a:latin typeface="Times New Roman" pitchFamily="18" charset="0"/>
                <a:cs typeface="Times New Roman" pitchFamily="18" charset="0"/>
                <a:hlinkClick r:id="rId8" tooltip="Thanh niên hành khúc"/>
              </a:rPr>
              <a:t> </a:t>
            </a:r>
            <a:r>
              <a:rPr lang="en-US" sz="2400" dirty="0" err="1">
                <a:solidFill>
                  <a:schemeClr val="accent3"/>
                </a:solidFill>
                <a:latin typeface="Times New Roman" pitchFamily="18" charset="0"/>
                <a:cs typeface="Times New Roman" pitchFamily="18" charset="0"/>
                <a:hlinkClick r:id="rId8" tooltip="Thanh niên hành khúc"/>
              </a:rPr>
              <a:t>thanh</a:t>
            </a:r>
            <a:r>
              <a:rPr lang="en-US" sz="2400" dirty="0">
                <a:solidFill>
                  <a:schemeClr val="accent3"/>
                </a:solidFill>
                <a:latin typeface="Times New Roman" pitchFamily="18" charset="0"/>
                <a:cs typeface="Times New Roman" pitchFamily="18" charset="0"/>
                <a:hlinkClick r:id="rId8" tooltip="Thanh niên hành khúc"/>
              </a:rPr>
              <a:t> </a:t>
            </a:r>
            <a:r>
              <a:rPr lang="en-US" sz="2400" dirty="0" err="1">
                <a:solidFill>
                  <a:schemeClr val="accent3"/>
                </a:solidFill>
                <a:latin typeface="Times New Roman" pitchFamily="18" charset="0"/>
                <a:cs typeface="Times New Roman" pitchFamily="18" charset="0"/>
                <a:hlinkClick r:id="rId8" tooltip="Thanh niên hành khúc"/>
              </a:rPr>
              <a:t>niên</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Thanh</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niên</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hành</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khúc</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Tiếng</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gọi</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Công</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dân</a:t>
            </a:r>
            <a:r>
              <a:rPr lang="en-US" sz="2400" dirty="0">
                <a:solidFill>
                  <a:schemeClr val="accent3"/>
                </a:solidFill>
                <a:latin typeface="Times New Roman" pitchFamily="18" charset="0"/>
                <a:cs typeface="Times New Roman" pitchFamily="18" charset="0"/>
              </a:rPr>
              <a:t>) (</a:t>
            </a:r>
            <a:r>
              <a:rPr lang="en-US" sz="2400" dirty="0">
                <a:solidFill>
                  <a:schemeClr val="accent3"/>
                </a:solidFill>
                <a:latin typeface="Times New Roman" pitchFamily="18" charset="0"/>
                <a:cs typeface="Times New Roman" pitchFamily="18" charset="0"/>
                <a:hlinkClick r:id="rId9" tooltip="1939"/>
              </a:rPr>
              <a:t>1939</a:t>
            </a:r>
            <a:r>
              <a:rPr lang="en-US" sz="2400" dirty="0">
                <a:solidFill>
                  <a:schemeClr val="accent3"/>
                </a:solidFill>
                <a:latin typeface="Times New Roman" pitchFamily="18" charset="0"/>
                <a:cs typeface="Times New Roman" pitchFamily="18" charset="0"/>
              </a:rPr>
              <a:t>)</a:t>
            </a:r>
          </a:p>
          <a:p>
            <a:pPr lvl="0"/>
            <a:r>
              <a:rPr lang="en-US" sz="2400" dirty="0" err="1">
                <a:solidFill>
                  <a:schemeClr val="accent3"/>
                </a:solidFill>
                <a:latin typeface="Times New Roman" pitchFamily="18" charset="0"/>
                <a:cs typeface="Times New Roman" pitchFamily="18" charset="0"/>
                <a:hlinkClick r:id="rId10" tooltip="Tình Bác sáng đời ta (trang chưa được viết)"/>
              </a:rPr>
              <a:t>Tình</a:t>
            </a:r>
            <a:r>
              <a:rPr lang="en-US" sz="2400" dirty="0">
                <a:solidFill>
                  <a:schemeClr val="accent3"/>
                </a:solidFill>
                <a:latin typeface="Times New Roman" pitchFamily="18" charset="0"/>
                <a:cs typeface="Times New Roman" pitchFamily="18" charset="0"/>
                <a:hlinkClick r:id="rId10" tooltip="Tình Bác sáng đời ta (trang chưa được viết)"/>
              </a:rPr>
              <a:t> </a:t>
            </a:r>
            <a:r>
              <a:rPr lang="en-US" sz="2400" dirty="0" err="1">
                <a:solidFill>
                  <a:schemeClr val="accent3"/>
                </a:solidFill>
                <a:latin typeface="Times New Roman" pitchFamily="18" charset="0"/>
                <a:cs typeface="Times New Roman" pitchFamily="18" charset="0"/>
                <a:hlinkClick r:id="rId10" tooltip="Tình Bác sáng đời ta (trang chưa được viết)"/>
              </a:rPr>
              <a:t>Bác</a:t>
            </a:r>
            <a:r>
              <a:rPr lang="en-US" sz="2400" dirty="0">
                <a:solidFill>
                  <a:schemeClr val="accent3"/>
                </a:solidFill>
                <a:latin typeface="Times New Roman" pitchFamily="18" charset="0"/>
                <a:cs typeface="Times New Roman" pitchFamily="18" charset="0"/>
                <a:hlinkClick r:id="rId10" tooltip="Tình Bác sáng đời ta (trang chưa được viết)"/>
              </a:rPr>
              <a:t> </a:t>
            </a:r>
            <a:r>
              <a:rPr lang="en-US" sz="2400" dirty="0" err="1">
                <a:solidFill>
                  <a:schemeClr val="accent3"/>
                </a:solidFill>
                <a:latin typeface="Times New Roman" pitchFamily="18" charset="0"/>
                <a:cs typeface="Times New Roman" pitchFamily="18" charset="0"/>
                <a:hlinkClick r:id="rId10" tooltip="Tình Bác sáng đời ta (trang chưa được viết)"/>
              </a:rPr>
              <a:t>sáng</a:t>
            </a:r>
            <a:r>
              <a:rPr lang="en-US" sz="2400" dirty="0">
                <a:solidFill>
                  <a:schemeClr val="accent3"/>
                </a:solidFill>
                <a:latin typeface="Times New Roman" pitchFamily="18" charset="0"/>
                <a:cs typeface="Times New Roman" pitchFamily="18" charset="0"/>
                <a:hlinkClick r:id="rId10" tooltip="Tình Bác sáng đời ta (trang chưa được viết)"/>
              </a:rPr>
              <a:t> </a:t>
            </a:r>
            <a:r>
              <a:rPr lang="en-US" sz="2400" dirty="0" err="1">
                <a:solidFill>
                  <a:schemeClr val="accent3"/>
                </a:solidFill>
                <a:latin typeface="Times New Roman" pitchFamily="18" charset="0"/>
                <a:cs typeface="Times New Roman" pitchFamily="18" charset="0"/>
                <a:hlinkClick r:id="rId10" tooltip="Tình Bác sáng đời ta (trang chưa được viết)"/>
              </a:rPr>
              <a:t>đời</a:t>
            </a:r>
            <a:r>
              <a:rPr lang="en-US" sz="2400" dirty="0">
                <a:solidFill>
                  <a:schemeClr val="accent3"/>
                </a:solidFill>
                <a:latin typeface="Times New Roman" pitchFamily="18" charset="0"/>
                <a:cs typeface="Times New Roman" pitchFamily="18" charset="0"/>
                <a:hlinkClick r:id="rId10" tooltip="Tình Bác sáng đời ta (trang chưa được viết)"/>
              </a:rPr>
              <a:t> ta</a:t>
            </a:r>
            <a:r>
              <a:rPr lang="en-US" sz="2400" dirty="0">
                <a:solidFill>
                  <a:schemeClr val="accent3"/>
                </a:solidFill>
                <a:latin typeface="Times New Roman" pitchFamily="18" charset="0"/>
                <a:cs typeface="Times New Roman" pitchFamily="18" charset="0"/>
              </a:rPr>
              <a:t> (</a:t>
            </a:r>
            <a:r>
              <a:rPr lang="en-US" sz="2400" dirty="0">
                <a:solidFill>
                  <a:schemeClr val="accent3"/>
                </a:solidFill>
                <a:latin typeface="Times New Roman" pitchFamily="18" charset="0"/>
                <a:cs typeface="Times New Roman" pitchFamily="18" charset="0"/>
                <a:hlinkClick r:id="rId11" tooltip="1969"/>
              </a:rPr>
              <a:t>1969</a:t>
            </a:r>
            <a:r>
              <a:rPr lang="en-US" sz="2400" dirty="0">
                <a:solidFill>
                  <a:schemeClr val="accent3"/>
                </a:solidFill>
                <a:latin typeface="Times New Roman" pitchFamily="18" charset="0"/>
                <a:cs typeface="Times New Roman" pitchFamily="18" charset="0"/>
              </a:rPr>
              <a:t>)</a:t>
            </a:r>
          </a:p>
          <a:p>
            <a:pPr lvl="0"/>
            <a:r>
              <a:rPr lang="en-US" sz="2400" dirty="0" err="1">
                <a:solidFill>
                  <a:schemeClr val="accent3"/>
                </a:solidFill>
                <a:latin typeface="Times New Roman" pitchFamily="18" charset="0"/>
                <a:cs typeface="Times New Roman" pitchFamily="18" charset="0"/>
              </a:rPr>
              <a:t>Tuổi</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hai</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mươi</a:t>
            </a:r>
            <a:r>
              <a:rPr lang="en-US" sz="2400" dirty="0">
                <a:solidFill>
                  <a:schemeClr val="accent3"/>
                </a:solidFill>
                <a:latin typeface="Times New Roman" pitchFamily="18" charset="0"/>
                <a:cs typeface="Times New Roman" pitchFamily="18" charset="0"/>
              </a:rPr>
              <a:t> (</a:t>
            </a:r>
            <a:r>
              <a:rPr lang="en-US" sz="2400" dirty="0">
                <a:solidFill>
                  <a:schemeClr val="accent3"/>
                </a:solidFill>
                <a:latin typeface="Times New Roman" pitchFamily="18" charset="0"/>
                <a:cs typeface="Times New Roman" pitchFamily="18" charset="0"/>
                <a:hlinkClick r:id="rId5" tooltip="1950"/>
              </a:rPr>
              <a:t>1950</a:t>
            </a:r>
            <a:r>
              <a:rPr lang="en-US" sz="2400" dirty="0">
                <a:solidFill>
                  <a:schemeClr val="accent3"/>
                </a:solidFill>
                <a:latin typeface="Times New Roman" pitchFamily="18" charset="0"/>
                <a:cs typeface="Times New Roman" pitchFamily="18" charset="0"/>
              </a:rPr>
              <a:t>)</a:t>
            </a:r>
          </a:p>
          <a:p>
            <a:pPr lvl="0"/>
            <a:r>
              <a:rPr lang="en-US" sz="2400" dirty="0" err="1">
                <a:solidFill>
                  <a:schemeClr val="accent3"/>
                </a:solidFill>
                <a:latin typeface="Times New Roman" pitchFamily="18" charset="0"/>
                <a:cs typeface="Times New Roman" pitchFamily="18" charset="0"/>
              </a:rPr>
              <a:t>Việt</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nữ</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gọi</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đàn</a:t>
            </a:r>
            <a:endParaRPr lang="en-US" sz="2400" dirty="0">
              <a:solidFill>
                <a:schemeClr val="accent3"/>
              </a:solidFill>
              <a:latin typeface="Times New Roman" pitchFamily="18" charset="0"/>
              <a:cs typeface="Times New Roman" pitchFamily="18" charset="0"/>
            </a:endParaRPr>
          </a:p>
          <a:p>
            <a:pPr lvl="0"/>
            <a:r>
              <a:rPr lang="en-US" sz="2400" dirty="0" err="1">
                <a:solidFill>
                  <a:schemeClr val="accent3"/>
                </a:solidFill>
                <a:latin typeface="Times New Roman" pitchFamily="18" charset="0"/>
                <a:cs typeface="Times New Roman" pitchFamily="18" charset="0"/>
              </a:rPr>
              <a:t>Vui</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xuân</a:t>
            </a:r>
            <a:endParaRPr lang="en-US" sz="2400" dirty="0">
              <a:solidFill>
                <a:schemeClr val="accent3"/>
              </a:solidFill>
              <a:latin typeface="Times New Roman" pitchFamily="18" charset="0"/>
              <a:cs typeface="Times New Roman" pitchFamily="18" charset="0"/>
            </a:endParaRPr>
          </a:p>
          <a:p>
            <a:pPr lvl="0"/>
            <a:r>
              <a:rPr lang="en-US" sz="2400" dirty="0" err="1">
                <a:solidFill>
                  <a:schemeClr val="accent3"/>
                </a:solidFill>
                <a:latin typeface="Times New Roman" pitchFamily="18" charset="0"/>
                <a:cs typeface="Times New Roman" pitchFamily="18" charset="0"/>
              </a:rPr>
              <a:t>Xuống</a:t>
            </a:r>
            <a:r>
              <a:rPr lang="en-US" sz="2400" dirty="0">
                <a:solidFill>
                  <a:schemeClr val="accent3"/>
                </a:solidFill>
                <a:latin typeface="Times New Roman" pitchFamily="18" charset="0"/>
                <a:cs typeface="Times New Roman" pitchFamily="18" charset="0"/>
              </a:rPr>
              <a:t> </a:t>
            </a:r>
            <a:r>
              <a:rPr lang="en-US" sz="2400" dirty="0" err="1">
                <a:solidFill>
                  <a:schemeClr val="accent3"/>
                </a:solidFill>
                <a:latin typeface="Times New Roman" pitchFamily="18" charset="0"/>
                <a:cs typeface="Times New Roman" pitchFamily="18" charset="0"/>
              </a:rPr>
              <a:t>đường</a:t>
            </a:r>
            <a:endParaRPr lang="en-US" sz="2400" dirty="0">
              <a:solidFill>
                <a:schemeClr val="accent3"/>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019281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525963"/>
          </a:xfrm>
        </p:spPr>
        <p:txBody>
          <a:bodyPr>
            <a:noAutofit/>
          </a:bodyPr>
          <a:lstStyle/>
          <a:p>
            <a:pPr marL="109728" indent="0">
              <a:buNone/>
            </a:pPr>
            <a:r>
              <a:rPr lang="vi-VN" sz="2000" dirty="0">
                <a:latin typeface="Times New Roman" pitchFamily="18" charset="0"/>
                <a:cs typeface="Times New Roman" pitchFamily="18" charset="0"/>
              </a:rPr>
              <a:t>Nào anh em ta cùng nhau xông pha lên đàng, kiếm nguồn tươi sáng. Ta nguyền đồng lòng điểm tô non sông, từ nay ra sức anh tài. Đoàn ta chen vai nề chi chông gai lên đàng. Ta người Việt Nam. Nhìn tương lai huy hoàng, Đoàn ta bước lên đàng cùng hiên ngang hát vang.</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Nhìn non sông ta trời mây bao la muôn đời, tâm hồn phơi phới. Mau nhìn hoàn cầu khá trông năm châu, cùng nhau tung chí anh hào. Đoàn ta đi mau lòng trai không nao lên đàng. Ta người Việt Nam. Nhìn non sông tưng bừng, đoàn ta hát vang lừng, nào tung bay chí trai.</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Kìa gương trung kiên truyền lưu muôn năm lên đàng, kết đoàn hùng tráng. Danh lừng Bạch Đằng, tiếng vang Chi Lăng, đồng tâm noi dấu anh hùng. Ngày xưa ai đem tài cho quê hương bao lần. Khuông phò nhà Nam. Đoàn ta ghi trong lòng, đời hy sinh anh hùng nhìn non sông thẳng xông.</a:t>
            </a:r>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solidFill>
                  <a:srgbClr val="00B0F0"/>
                </a:solidFill>
                <a:latin typeface="Times New Roman" pitchFamily="18" charset="0"/>
                <a:cs typeface="Times New Roman" pitchFamily="18" charset="0"/>
              </a:rPr>
              <a:t>BÀI HÁT: LÊN ĐÀNG</a:t>
            </a:r>
            <a:endParaRPr lang="en-US"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42160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 </a:t>
            </a:r>
            <a:r>
              <a:rPr lang="en-US" dirty="0" err="1" smtClean="0"/>
              <a:t>Chuẩn</a:t>
            </a:r>
            <a:r>
              <a:rPr lang="en-US" dirty="0" smtClean="0"/>
              <a:t> </a:t>
            </a:r>
            <a:r>
              <a:rPr lang="en-US" dirty="0" err="1" smtClean="0"/>
              <a:t>bị</a:t>
            </a:r>
            <a:r>
              <a:rPr lang="en-US" dirty="0" smtClean="0"/>
              <a:t> </a:t>
            </a:r>
            <a:r>
              <a:rPr lang="en-US" dirty="0" err="1" smtClean="0"/>
              <a:t>bài</a:t>
            </a:r>
            <a:r>
              <a:rPr lang="en-US" dirty="0" smtClean="0"/>
              <a:t> </a:t>
            </a:r>
            <a:r>
              <a:rPr lang="en-US" dirty="0" err="1" smtClean="0"/>
              <a:t>cho</a:t>
            </a:r>
            <a:r>
              <a:rPr lang="en-US" dirty="0" smtClean="0"/>
              <a:t> </a:t>
            </a:r>
            <a:r>
              <a:rPr lang="en-US" dirty="0" err="1" smtClean="0"/>
              <a:t>tiết</a:t>
            </a:r>
            <a:r>
              <a:rPr lang="en-US" dirty="0" smtClean="0"/>
              <a:t> </a:t>
            </a:r>
            <a:r>
              <a:rPr lang="en-US" dirty="0" err="1" smtClean="0"/>
              <a:t>sau</a:t>
            </a:r>
            <a:r>
              <a:rPr lang="en-US" dirty="0" smtClean="0"/>
              <a:t>. </a:t>
            </a:r>
          </a:p>
          <a:p>
            <a:pPr marL="109728" indent="0">
              <a:buNone/>
            </a:pPr>
            <a:r>
              <a:rPr lang="en-US" dirty="0" smtClean="0"/>
              <a:t>- </a:t>
            </a:r>
            <a:r>
              <a:rPr lang="en-US" dirty="0" err="1" smtClean="0"/>
              <a:t>Ôn</a:t>
            </a:r>
            <a:r>
              <a:rPr lang="en-US" dirty="0" smtClean="0"/>
              <a:t> </a:t>
            </a:r>
            <a:r>
              <a:rPr lang="en-US" dirty="0" err="1" smtClean="0"/>
              <a:t>lại</a:t>
            </a:r>
            <a:r>
              <a:rPr lang="en-US" dirty="0" smtClean="0"/>
              <a:t> </a:t>
            </a:r>
            <a:r>
              <a:rPr lang="en-US" dirty="0" err="1" smtClean="0"/>
              <a:t>bài</a:t>
            </a:r>
            <a:r>
              <a:rPr lang="en-US" dirty="0" smtClean="0"/>
              <a:t> </a:t>
            </a:r>
            <a:r>
              <a:rPr lang="en-US" dirty="0" err="1" smtClean="0"/>
              <a:t>hát</a:t>
            </a:r>
            <a:r>
              <a:rPr lang="en-US" dirty="0" smtClean="0"/>
              <a:t>: </a:t>
            </a:r>
            <a:r>
              <a:rPr lang="en-US" dirty="0" err="1"/>
              <a:t>M</a:t>
            </a:r>
            <a:r>
              <a:rPr lang="en-US" dirty="0" err="1" smtClean="0"/>
              <a:t>ùa</a:t>
            </a:r>
            <a:r>
              <a:rPr lang="en-US" dirty="0" smtClean="0"/>
              <a:t> </a:t>
            </a:r>
            <a:r>
              <a:rPr lang="en-US" dirty="0" err="1" smtClean="0"/>
              <a:t>khai</a:t>
            </a:r>
            <a:r>
              <a:rPr lang="en-US" dirty="0" smtClean="0"/>
              <a:t> </a:t>
            </a:r>
            <a:r>
              <a:rPr lang="en-US" dirty="0" err="1" smtClean="0"/>
              <a:t>trường</a:t>
            </a:r>
            <a:r>
              <a:rPr lang="en-US" dirty="0" smtClean="0"/>
              <a:t>, </a:t>
            </a:r>
            <a:r>
              <a:rPr lang="en-US" dirty="0" err="1" smtClean="0"/>
              <a:t>Tập</a:t>
            </a:r>
            <a:r>
              <a:rPr lang="en-US" dirty="0" smtClean="0"/>
              <a:t> </a:t>
            </a:r>
            <a:r>
              <a:rPr lang="en-US" dirty="0" err="1" smtClean="0"/>
              <a:t>đọc</a:t>
            </a:r>
            <a:r>
              <a:rPr lang="en-US" dirty="0" smtClean="0"/>
              <a:t> </a:t>
            </a:r>
            <a:r>
              <a:rPr lang="en-US" dirty="0" err="1" smtClean="0"/>
              <a:t>nhạc</a:t>
            </a:r>
            <a:r>
              <a:rPr lang="en-US" dirty="0" smtClean="0"/>
              <a:t> </a:t>
            </a:r>
            <a:r>
              <a:rPr lang="en-US" dirty="0" err="1" smtClean="0"/>
              <a:t>số</a:t>
            </a:r>
            <a:r>
              <a:rPr lang="en-US" smtClean="0"/>
              <a:t> 1.</a:t>
            </a:r>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latin typeface="Times New Roman" pitchFamily="18" charset="0"/>
                <a:cs typeface="Times New Roman" pitchFamily="18" charset="0"/>
              </a:rPr>
              <a:t>DẶN DÒ: </a:t>
            </a:r>
            <a:endParaRPr lang="en-US" dirty="0">
              <a:solidFill>
                <a:schemeClr val="accent3">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8218764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TotalTime>
  <Words>138</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TIẾT 4: ÂM NHẠC THƯỜNG THỨC      NHẠC SĨ: LƯU HỮU PHƯỚC BÀI HÁT LÊN ĐÀNG</vt:lpstr>
      <vt:lpstr>I. GIỚI THIỆU NHẠC SĨ</vt:lpstr>
      <vt:lpstr>PowerPoint Presentation</vt:lpstr>
      <vt:lpstr>BÀI HÁT: LÊN ĐÀNG</vt:lpstr>
      <vt:lpstr>DẶN DÒ: </vt:lpstr>
    </vt:vector>
  </TitlesOfParts>
  <Company>0985561174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4: ÂM NHẠC THƯỜNG THỨC      NHẠC SĨ: LƯU HỮU PHƯỚC BÀI HÁT LÊN ĐÀNG</dc:title>
  <dc:creator>Mr.Tu</dc:creator>
  <cp:lastModifiedBy>Mr.Tu</cp:lastModifiedBy>
  <cp:revision>3</cp:revision>
  <dcterms:created xsi:type="dcterms:W3CDTF">2021-09-27T08:42:26Z</dcterms:created>
  <dcterms:modified xsi:type="dcterms:W3CDTF">2021-09-28T08:41:06Z</dcterms:modified>
</cp:coreProperties>
</file>